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4" autoAdjust="0"/>
    <p:restoredTop sz="94660"/>
  </p:normalViewPr>
  <p:slideViewPr>
    <p:cSldViewPr>
      <p:cViewPr>
        <p:scale>
          <a:sx n="100" d="100"/>
          <a:sy n="100" d="100"/>
        </p:scale>
        <p:origin x="-1968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24703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53716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618179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821714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774761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563766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757694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50313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073666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268293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70928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tudent_13\Desktop\Вклад ученых-физиков в дело Великой Победы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76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93559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40811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862279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3630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114943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2530290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97829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22272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26728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5128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76083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06641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2348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5202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33247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Экран (4:3)</PresentationFormat>
  <Paragraphs>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Student_13</dc:creator>
  <cp:lastModifiedBy>Student_13</cp:lastModifiedBy>
  <cp:revision>2</cp:revision>
  <dcterms:created xsi:type="dcterms:W3CDTF">2015-04-27T10:35:35Z</dcterms:created>
  <dcterms:modified xsi:type="dcterms:W3CDTF">2015-04-27T10:54:45Z</dcterms:modified>
</cp:coreProperties>
</file>